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</p:sldIdLst>
  <p:sldSz cx="3959225" cy="30607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20ACFC-C070-A945-98F5-17C7BB834FF9}" v="2" dt="2022-06-24T23:58:22.1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7"/>
    <p:restoredTop sz="96327"/>
  </p:normalViewPr>
  <p:slideViewPr>
    <p:cSldViewPr snapToGrid="0" snapToObjects="1">
      <p:cViewPr varScale="1">
        <p:scale>
          <a:sx n="288" d="100"/>
          <a:sy n="288" d="100"/>
        </p:scale>
        <p:origin x="2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942" y="500906"/>
            <a:ext cx="3365341" cy="1065577"/>
          </a:xfrm>
        </p:spPr>
        <p:txBody>
          <a:bodyPr anchor="b"/>
          <a:lstStyle>
            <a:lvl1pPr algn="ctr">
              <a:defRPr sz="25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4903" y="1607576"/>
            <a:ext cx="2969419" cy="738960"/>
          </a:xfrm>
        </p:spPr>
        <p:txBody>
          <a:bodyPr/>
          <a:lstStyle>
            <a:lvl1pPr marL="0" indent="0" algn="ctr">
              <a:buNone/>
              <a:defRPr sz="1039"/>
            </a:lvl1pPr>
            <a:lvl2pPr marL="197968" indent="0" algn="ctr">
              <a:buNone/>
              <a:defRPr sz="866"/>
            </a:lvl2pPr>
            <a:lvl3pPr marL="395935" indent="0" algn="ctr">
              <a:buNone/>
              <a:defRPr sz="779"/>
            </a:lvl3pPr>
            <a:lvl4pPr marL="593903" indent="0" algn="ctr">
              <a:buNone/>
              <a:defRPr sz="693"/>
            </a:lvl4pPr>
            <a:lvl5pPr marL="791870" indent="0" algn="ctr">
              <a:buNone/>
              <a:defRPr sz="693"/>
            </a:lvl5pPr>
            <a:lvl6pPr marL="989838" indent="0" algn="ctr">
              <a:buNone/>
              <a:defRPr sz="693"/>
            </a:lvl6pPr>
            <a:lvl7pPr marL="1187806" indent="0" algn="ctr">
              <a:buNone/>
              <a:defRPr sz="693"/>
            </a:lvl7pPr>
            <a:lvl8pPr marL="1385773" indent="0" algn="ctr">
              <a:buNone/>
              <a:defRPr sz="693"/>
            </a:lvl8pPr>
            <a:lvl9pPr marL="1583741" indent="0" algn="ctr">
              <a:buNone/>
              <a:defRPr sz="69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4C07C-D041-014D-B4DF-FCEE9C6BC9AA}" type="datetimeFigureOut">
              <a:rPr lang="en-US" smtClean="0"/>
              <a:t>6/24/22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E27A6-4632-CB4C-B1A2-17F4B06C4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282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4C07C-D041-014D-B4DF-FCEE9C6BC9AA}" type="datetimeFigureOut">
              <a:rPr lang="en-US" smtClean="0"/>
              <a:t>6/24/22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E27A6-4632-CB4C-B1A2-17F4B06C4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952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33321" y="162954"/>
            <a:ext cx="853708" cy="259380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2197" y="162954"/>
            <a:ext cx="2511633" cy="25938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4C07C-D041-014D-B4DF-FCEE9C6BC9AA}" type="datetimeFigureOut">
              <a:rPr lang="en-US" smtClean="0"/>
              <a:t>6/24/22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E27A6-4632-CB4C-B1A2-17F4B06C4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5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4C07C-D041-014D-B4DF-FCEE9C6BC9AA}" type="datetimeFigureOut">
              <a:rPr lang="en-US" smtClean="0"/>
              <a:t>6/24/22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E27A6-4632-CB4C-B1A2-17F4B06C4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664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35" y="763050"/>
            <a:ext cx="3414832" cy="1273166"/>
          </a:xfrm>
        </p:spPr>
        <p:txBody>
          <a:bodyPr anchor="b"/>
          <a:lstStyle>
            <a:lvl1pPr>
              <a:defRPr sz="25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0135" y="2048261"/>
            <a:ext cx="3414832" cy="669528"/>
          </a:xfrm>
        </p:spPr>
        <p:txBody>
          <a:bodyPr/>
          <a:lstStyle>
            <a:lvl1pPr marL="0" indent="0">
              <a:buNone/>
              <a:defRPr sz="1039">
                <a:solidFill>
                  <a:schemeClr val="tx1"/>
                </a:solidFill>
              </a:defRPr>
            </a:lvl1pPr>
            <a:lvl2pPr marL="197968" indent="0">
              <a:buNone/>
              <a:defRPr sz="866">
                <a:solidFill>
                  <a:schemeClr val="tx1">
                    <a:tint val="75000"/>
                  </a:schemeClr>
                </a:solidFill>
              </a:defRPr>
            </a:lvl2pPr>
            <a:lvl3pPr marL="395935" indent="0">
              <a:buNone/>
              <a:defRPr sz="779">
                <a:solidFill>
                  <a:schemeClr val="tx1">
                    <a:tint val="75000"/>
                  </a:schemeClr>
                </a:solidFill>
              </a:defRPr>
            </a:lvl3pPr>
            <a:lvl4pPr marL="593903" indent="0">
              <a:buNone/>
              <a:defRPr sz="693">
                <a:solidFill>
                  <a:schemeClr val="tx1">
                    <a:tint val="75000"/>
                  </a:schemeClr>
                </a:solidFill>
              </a:defRPr>
            </a:lvl4pPr>
            <a:lvl5pPr marL="791870" indent="0">
              <a:buNone/>
              <a:defRPr sz="693">
                <a:solidFill>
                  <a:schemeClr val="tx1">
                    <a:tint val="75000"/>
                  </a:schemeClr>
                </a:solidFill>
              </a:defRPr>
            </a:lvl5pPr>
            <a:lvl6pPr marL="989838" indent="0">
              <a:buNone/>
              <a:defRPr sz="693">
                <a:solidFill>
                  <a:schemeClr val="tx1">
                    <a:tint val="75000"/>
                  </a:schemeClr>
                </a:solidFill>
              </a:defRPr>
            </a:lvl6pPr>
            <a:lvl7pPr marL="1187806" indent="0">
              <a:buNone/>
              <a:defRPr sz="693">
                <a:solidFill>
                  <a:schemeClr val="tx1">
                    <a:tint val="75000"/>
                  </a:schemeClr>
                </a:solidFill>
              </a:defRPr>
            </a:lvl7pPr>
            <a:lvl8pPr marL="1385773" indent="0">
              <a:buNone/>
              <a:defRPr sz="693">
                <a:solidFill>
                  <a:schemeClr val="tx1">
                    <a:tint val="75000"/>
                  </a:schemeClr>
                </a:solidFill>
              </a:defRPr>
            </a:lvl8pPr>
            <a:lvl9pPr marL="1583741" indent="0">
              <a:buNone/>
              <a:defRPr sz="6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4C07C-D041-014D-B4DF-FCEE9C6BC9AA}" type="datetimeFigureOut">
              <a:rPr lang="en-US" smtClean="0"/>
              <a:t>6/24/22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E27A6-4632-CB4C-B1A2-17F4B06C4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2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2197" y="814770"/>
            <a:ext cx="1682671" cy="19419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04357" y="814770"/>
            <a:ext cx="1682671" cy="19419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4C07C-D041-014D-B4DF-FCEE9C6BC9AA}" type="datetimeFigureOut">
              <a:rPr lang="en-US" smtClean="0"/>
              <a:t>6/24/22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E27A6-4632-CB4C-B1A2-17F4B06C4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23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712" y="162955"/>
            <a:ext cx="3414832" cy="5915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2713" y="750297"/>
            <a:ext cx="1674937" cy="367709"/>
          </a:xfrm>
        </p:spPr>
        <p:txBody>
          <a:bodyPr anchor="b"/>
          <a:lstStyle>
            <a:lvl1pPr marL="0" indent="0">
              <a:buNone/>
              <a:defRPr sz="1039" b="1"/>
            </a:lvl1pPr>
            <a:lvl2pPr marL="197968" indent="0">
              <a:buNone/>
              <a:defRPr sz="866" b="1"/>
            </a:lvl2pPr>
            <a:lvl3pPr marL="395935" indent="0">
              <a:buNone/>
              <a:defRPr sz="779" b="1"/>
            </a:lvl3pPr>
            <a:lvl4pPr marL="593903" indent="0">
              <a:buNone/>
              <a:defRPr sz="693" b="1"/>
            </a:lvl4pPr>
            <a:lvl5pPr marL="791870" indent="0">
              <a:buNone/>
              <a:defRPr sz="693" b="1"/>
            </a:lvl5pPr>
            <a:lvl6pPr marL="989838" indent="0">
              <a:buNone/>
              <a:defRPr sz="693" b="1"/>
            </a:lvl6pPr>
            <a:lvl7pPr marL="1187806" indent="0">
              <a:buNone/>
              <a:defRPr sz="693" b="1"/>
            </a:lvl7pPr>
            <a:lvl8pPr marL="1385773" indent="0">
              <a:buNone/>
              <a:defRPr sz="693" b="1"/>
            </a:lvl8pPr>
            <a:lvl9pPr marL="1583741" indent="0">
              <a:buNone/>
              <a:defRPr sz="69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2713" y="1118006"/>
            <a:ext cx="1674937" cy="16444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04358" y="750297"/>
            <a:ext cx="1683186" cy="367709"/>
          </a:xfrm>
        </p:spPr>
        <p:txBody>
          <a:bodyPr anchor="b"/>
          <a:lstStyle>
            <a:lvl1pPr marL="0" indent="0">
              <a:buNone/>
              <a:defRPr sz="1039" b="1"/>
            </a:lvl1pPr>
            <a:lvl2pPr marL="197968" indent="0">
              <a:buNone/>
              <a:defRPr sz="866" b="1"/>
            </a:lvl2pPr>
            <a:lvl3pPr marL="395935" indent="0">
              <a:buNone/>
              <a:defRPr sz="779" b="1"/>
            </a:lvl3pPr>
            <a:lvl4pPr marL="593903" indent="0">
              <a:buNone/>
              <a:defRPr sz="693" b="1"/>
            </a:lvl4pPr>
            <a:lvl5pPr marL="791870" indent="0">
              <a:buNone/>
              <a:defRPr sz="693" b="1"/>
            </a:lvl5pPr>
            <a:lvl6pPr marL="989838" indent="0">
              <a:buNone/>
              <a:defRPr sz="693" b="1"/>
            </a:lvl6pPr>
            <a:lvl7pPr marL="1187806" indent="0">
              <a:buNone/>
              <a:defRPr sz="693" b="1"/>
            </a:lvl7pPr>
            <a:lvl8pPr marL="1385773" indent="0">
              <a:buNone/>
              <a:defRPr sz="693" b="1"/>
            </a:lvl8pPr>
            <a:lvl9pPr marL="1583741" indent="0">
              <a:buNone/>
              <a:defRPr sz="69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04358" y="1118006"/>
            <a:ext cx="1683186" cy="16444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4C07C-D041-014D-B4DF-FCEE9C6BC9AA}" type="datetimeFigureOut">
              <a:rPr lang="en-US" smtClean="0"/>
              <a:t>6/24/22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E27A6-4632-CB4C-B1A2-17F4B06C4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719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4C07C-D041-014D-B4DF-FCEE9C6BC9AA}" type="datetimeFigureOut">
              <a:rPr lang="en-US" smtClean="0"/>
              <a:t>6/24/22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E27A6-4632-CB4C-B1A2-17F4B06C4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019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4C07C-D041-014D-B4DF-FCEE9C6BC9AA}" type="datetimeFigureOut">
              <a:rPr lang="en-US" smtClean="0"/>
              <a:t>6/24/22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E27A6-4632-CB4C-B1A2-17F4B06C4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695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712" y="204047"/>
            <a:ext cx="1276953" cy="714163"/>
          </a:xfrm>
        </p:spPr>
        <p:txBody>
          <a:bodyPr anchor="b"/>
          <a:lstStyle>
            <a:lvl1pPr>
              <a:defRPr sz="138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3186" y="440685"/>
            <a:ext cx="2004358" cy="2175081"/>
          </a:xfrm>
        </p:spPr>
        <p:txBody>
          <a:bodyPr/>
          <a:lstStyle>
            <a:lvl1pPr>
              <a:defRPr sz="1386"/>
            </a:lvl1pPr>
            <a:lvl2pPr>
              <a:defRPr sz="1212"/>
            </a:lvl2pPr>
            <a:lvl3pPr>
              <a:defRPr sz="1039"/>
            </a:lvl3pPr>
            <a:lvl4pPr>
              <a:defRPr sz="866"/>
            </a:lvl4pPr>
            <a:lvl5pPr>
              <a:defRPr sz="866"/>
            </a:lvl5pPr>
            <a:lvl6pPr>
              <a:defRPr sz="866"/>
            </a:lvl6pPr>
            <a:lvl7pPr>
              <a:defRPr sz="866"/>
            </a:lvl7pPr>
            <a:lvl8pPr>
              <a:defRPr sz="866"/>
            </a:lvl8pPr>
            <a:lvl9pPr>
              <a:defRPr sz="8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2712" y="918210"/>
            <a:ext cx="1276953" cy="1701098"/>
          </a:xfrm>
        </p:spPr>
        <p:txBody>
          <a:bodyPr/>
          <a:lstStyle>
            <a:lvl1pPr marL="0" indent="0">
              <a:buNone/>
              <a:defRPr sz="693"/>
            </a:lvl1pPr>
            <a:lvl2pPr marL="197968" indent="0">
              <a:buNone/>
              <a:defRPr sz="606"/>
            </a:lvl2pPr>
            <a:lvl3pPr marL="395935" indent="0">
              <a:buNone/>
              <a:defRPr sz="520"/>
            </a:lvl3pPr>
            <a:lvl4pPr marL="593903" indent="0">
              <a:buNone/>
              <a:defRPr sz="433"/>
            </a:lvl4pPr>
            <a:lvl5pPr marL="791870" indent="0">
              <a:buNone/>
              <a:defRPr sz="433"/>
            </a:lvl5pPr>
            <a:lvl6pPr marL="989838" indent="0">
              <a:buNone/>
              <a:defRPr sz="433"/>
            </a:lvl6pPr>
            <a:lvl7pPr marL="1187806" indent="0">
              <a:buNone/>
              <a:defRPr sz="433"/>
            </a:lvl7pPr>
            <a:lvl8pPr marL="1385773" indent="0">
              <a:buNone/>
              <a:defRPr sz="433"/>
            </a:lvl8pPr>
            <a:lvl9pPr marL="1583741" indent="0">
              <a:buNone/>
              <a:defRPr sz="4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4C07C-D041-014D-B4DF-FCEE9C6BC9AA}" type="datetimeFigureOut">
              <a:rPr lang="en-US" smtClean="0"/>
              <a:t>6/24/22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E27A6-4632-CB4C-B1A2-17F4B06C4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653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712" y="204047"/>
            <a:ext cx="1276953" cy="714163"/>
          </a:xfrm>
        </p:spPr>
        <p:txBody>
          <a:bodyPr anchor="b"/>
          <a:lstStyle>
            <a:lvl1pPr>
              <a:defRPr sz="138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83186" y="440685"/>
            <a:ext cx="2004358" cy="2175081"/>
          </a:xfrm>
        </p:spPr>
        <p:txBody>
          <a:bodyPr anchor="t"/>
          <a:lstStyle>
            <a:lvl1pPr marL="0" indent="0">
              <a:buNone/>
              <a:defRPr sz="1386"/>
            </a:lvl1pPr>
            <a:lvl2pPr marL="197968" indent="0">
              <a:buNone/>
              <a:defRPr sz="1212"/>
            </a:lvl2pPr>
            <a:lvl3pPr marL="395935" indent="0">
              <a:buNone/>
              <a:defRPr sz="1039"/>
            </a:lvl3pPr>
            <a:lvl4pPr marL="593903" indent="0">
              <a:buNone/>
              <a:defRPr sz="866"/>
            </a:lvl4pPr>
            <a:lvl5pPr marL="791870" indent="0">
              <a:buNone/>
              <a:defRPr sz="866"/>
            </a:lvl5pPr>
            <a:lvl6pPr marL="989838" indent="0">
              <a:buNone/>
              <a:defRPr sz="866"/>
            </a:lvl6pPr>
            <a:lvl7pPr marL="1187806" indent="0">
              <a:buNone/>
              <a:defRPr sz="866"/>
            </a:lvl7pPr>
            <a:lvl8pPr marL="1385773" indent="0">
              <a:buNone/>
              <a:defRPr sz="866"/>
            </a:lvl8pPr>
            <a:lvl9pPr marL="1583741" indent="0">
              <a:buNone/>
              <a:defRPr sz="86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2712" y="918210"/>
            <a:ext cx="1276953" cy="1701098"/>
          </a:xfrm>
        </p:spPr>
        <p:txBody>
          <a:bodyPr/>
          <a:lstStyle>
            <a:lvl1pPr marL="0" indent="0">
              <a:buNone/>
              <a:defRPr sz="693"/>
            </a:lvl1pPr>
            <a:lvl2pPr marL="197968" indent="0">
              <a:buNone/>
              <a:defRPr sz="606"/>
            </a:lvl2pPr>
            <a:lvl3pPr marL="395935" indent="0">
              <a:buNone/>
              <a:defRPr sz="520"/>
            </a:lvl3pPr>
            <a:lvl4pPr marL="593903" indent="0">
              <a:buNone/>
              <a:defRPr sz="433"/>
            </a:lvl4pPr>
            <a:lvl5pPr marL="791870" indent="0">
              <a:buNone/>
              <a:defRPr sz="433"/>
            </a:lvl5pPr>
            <a:lvl6pPr marL="989838" indent="0">
              <a:buNone/>
              <a:defRPr sz="433"/>
            </a:lvl6pPr>
            <a:lvl7pPr marL="1187806" indent="0">
              <a:buNone/>
              <a:defRPr sz="433"/>
            </a:lvl7pPr>
            <a:lvl8pPr marL="1385773" indent="0">
              <a:buNone/>
              <a:defRPr sz="433"/>
            </a:lvl8pPr>
            <a:lvl9pPr marL="1583741" indent="0">
              <a:buNone/>
              <a:defRPr sz="4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4C07C-D041-014D-B4DF-FCEE9C6BC9AA}" type="datetimeFigureOut">
              <a:rPr lang="en-US" smtClean="0"/>
              <a:t>6/24/22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E27A6-4632-CB4C-B1A2-17F4B06C4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660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2197" y="162955"/>
            <a:ext cx="3414832" cy="591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2197" y="814770"/>
            <a:ext cx="3414832" cy="1941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2197" y="2836816"/>
            <a:ext cx="890826" cy="1629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4C07C-D041-014D-B4DF-FCEE9C6BC9AA}" type="datetimeFigureOut">
              <a:rPr lang="en-US" smtClean="0"/>
              <a:t>6/24/22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1494" y="2836816"/>
            <a:ext cx="1336238" cy="1629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96202" y="2836816"/>
            <a:ext cx="890826" cy="1629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E27A6-4632-CB4C-B1A2-17F4B06C4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726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95935" rtl="0" eaLnBrk="1" latinLnBrk="0" hangingPunct="1">
        <a:lnSpc>
          <a:spcPct val="90000"/>
        </a:lnSpc>
        <a:spcBef>
          <a:spcPct val="0"/>
        </a:spcBef>
        <a:buNone/>
        <a:defRPr sz="19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8984" indent="-98984" algn="l" defTabSz="395935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212" kern="1200">
          <a:solidFill>
            <a:schemeClr val="tx1"/>
          </a:solidFill>
          <a:latin typeface="+mn-lt"/>
          <a:ea typeface="+mn-ea"/>
          <a:cs typeface="+mn-cs"/>
        </a:defRPr>
      </a:lvl1pPr>
      <a:lvl2pPr marL="296951" indent="-98984" algn="l" defTabSz="395935" rtl="0" eaLnBrk="1" latinLnBrk="0" hangingPunct="1">
        <a:lnSpc>
          <a:spcPct val="90000"/>
        </a:lnSpc>
        <a:spcBef>
          <a:spcPts val="217"/>
        </a:spcBef>
        <a:buFont typeface="Arial" panose="020B0604020202020204" pitchFamily="34" charset="0"/>
        <a:buChar char="•"/>
        <a:defRPr sz="1039" kern="1200">
          <a:solidFill>
            <a:schemeClr val="tx1"/>
          </a:solidFill>
          <a:latin typeface="+mn-lt"/>
          <a:ea typeface="+mn-ea"/>
          <a:cs typeface="+mn-cs"/>
        </a:defRPr>
      </a:lvl2pPr>
      <a:lvl3pPr marL="494919" indent="-98984" algn="l" defTabSz="395935" rtl="0" eaLnBrk="1" latinLnBrk="0" hangingPunct="1">
        <a:lnSpc>
          <a:spcPct val="90000"/>
        </a:lnSpc>
        <a:spcBef>
          <a:spcPts val="217"/>
        </a:spcBef>
        <a:buFont typeface="Arial" panose="020B0604020202020204" pitchFamily="34" charset="0"/>
        <a:buChar char="•"/>
        <a:defRPr sz="866" kern="1200">
          <a:solidFill>
            <a:schemeClr val="tx1"/>
          </a:solidFill>
          <a:latin typeface="+mn-lt"/>
          <a:ea typeface="+mn-ea"/>
          <a:cs typeface="+mn-cs"/>
        </a:defRPr>
      </a:lvl3pPr>
      <a:lvl4pPr marL="692887" indent="-98984" algn="l" defTabSz="395935" rtl="0" eaLnBrk="1" latinLnBrk="0" hangingPunct="1">
        <a:lnSpc>
          <a:spcPct val="90000"/>
        </a:lnSpc>
        <a:spcBef>
          <a:spcPts val="217"/>
        </a:spcBef>
        <a:buFont typeface="Arial" panose="020B0604020202020204" pitchFamily="34" charset="0"/>
        <a:buChar char="•"/>
        <a:defRPr sz="779" kern="1200">
          <a:solidFill>
            <a:schemeClr val="tx1"/>
          </a:solidFill>
          <a:latin typeface="+mn-lt"/>
          <a:ea typeface="+mn-ea"/>
          <a:cs typeface="+mn-cs"/>
        </a:defRPr>
      </a:lvl4pPr>
      <a:lvl5pPr marL="890854" indent="-98984" algn="l" defTabSz="395935" rtl="0" eaLnBrk="1" latinLnBrk="0" hangingPunct="1">
        <a:lnSpc>
          <a:spcPct val="90000"/>
        </a:lnSpc>
        <a:spcBef>
          <a:spcPts val="217"/>
        </a:spcBef>
        <a:buFont typeface="Arial" panose="020B0604020202020204" pitchFamily="34" charset="0"/>
        <a:buChar char="•"/>
        <a:defRPr sz="779" kern="1200">
          <a:solidFill>
            <a:schemeClr val="tx1"/>
          </a:solidFill>
          <a:latin typeface="+mn-lt"/>
          <a:ea typeface="+mn-ea"/>
          <a:cs typeface="+mn-cs"/>
        </a:defRPr>
      </a:lvl5pPr>
      <a:lvl6pPr marL="1088822" indent="-98984" algn="l" defTabSz="395935" rtl="0" eaLnBrk="1" latinLnBrk="0" hangingPunct="1">
        <a:lnSpc>
          <a:spcPct val="90000"/>
        </a:lnSpc>
        <a:spcBef>
          <a:spcPts val="217"/>
        </a:spcBef>
        <a:buFont typeface="Arial" panose="020B0604020202020204" pitchFamily="34" charset="0"/>
        <a:buChar char="•"/>
        <a:defRPr sz="779" kern="1200">
          <a:solidFill>
            <a:schemeClr val="tx1"/>
          </a:solidFill>
          <a:latin typeface="+mn-lt"/>
          <a:ea typeface="+mn-ea"/>
          <a:cs typeface="+mn-cs"/>
        </a:defRPr>
      </a:lvl6pPr>
      <a:lvl7pPr marL="1286789" indent="-98984" algn="l" defTabSz="395935" rtl="0" eaLnBrk="1" latinLnBrk="0" hangingPunct="1">
        <a:lnSpc>
          <a:spcPct val="90000"/>
        </a:lnSpc>
        <a:spcBef>
          <a:spcPts val="217"/>
        </a:spcBef>
        <a:buFont typeface="Arial" panose="020B0604020202020204" pitchFamily="34" charset="0"/>
        <a:buChar char="•"/>
        <a:defRPr sz="779" kern="1200">
          <a:solidFill>
            <a:schemeClr val="tx1"/>
          </a:solidFill>
          <a:latin typeface="+mn-lt"/>
          <a:ea typeface="+mn-ea"/>
          <a:cs typeface="+mn-cs"/>
        </a:defRPr>
      </a:lvl7pPr>
      <a:lvl8pPr marL="1484757" indent="-98984" algn="l" defTabSz="395935" rtl="0" eaLnBrk="1" latinLnBrk="0" hangingPunct="1">
        <a:lnSpc>
          <a:spcPct val="90000"/>
        </a:lnSpc>
        <a:spcBef>
          <a:spcPts val="217"/>
        </a:spcBef>
        <a:buFont typeface="Arial" panose="020B0604020202020204" pitchFamily="34" charset="0"/>
        <a:buChar char="•"/>
        <a:defRPr sz="779" kern="1200">
          <a:solidFill>
            <a:schemeClr val="tx1"/>
          </a:solidFill>
          <a:latin typeface="+mn-lt"/>
          <a:ea typeface="+mn-ea"/>
          <a:cs typeface="+mn-cs"/>
        </a:defRPr>
      </a:lvl8pPr>
      <a:lvl9pPr marL="1682725" indent="-98984" algn="l" defTabSz="395935" rtl="0" eaLnBrk="1" latinLnBrk="0" hangingPunct="1">
        <a:lnSpc>
          <a:spcPct val="90000"/>
        </a:lnSpc>
        <a:spcBef>
          <a:spcPts val="217"/>
        </a:spcBef>
        <a:buFont typeface="Arial" panose="020B0604020202020204" pitchFamily="34" charset="0"/>
        <a:buChar char="•"/>
        <a:defRPr sz="7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95935" rtl="0" eaLnBrk="1" latinLnBrk="0" hangingPunct="1">
        <a:defRPr sz="779" kern="1200">
          <a:solidFill>
            <a:schemeClr val="tx1"/>
          </a:solidFill>
          <a:latin typeface="+mn-lt"/>
          <a:ea typeface="+mn-ea"/>
          <a:cs typeface="+mn-cs"/>
        </a:defRPr>
      </a:lvl1pPr>
      <a:lvl2pPr marL="197968" algn="l" defTabSz="395935" rtl="0" eaLnBrk="1" latinLnBrk="0" hangingPunct="1">
        <a:defRPr sz="779" kern="1200">
          <a:solidFill>
            <a:schemeClr val="tx1"/>
          </a:solidFill>
          <a:latin typeface="+mn-lt"/>
          <a:ea typeface="+mn-ea"/>
          <a:cs typeface="+mn-cs"/>
        </a:defRPr>
      </a:lvl2pPr>
      <a:lvl3pPr marL="395935" algn="l" defTabSz="395935" rtl="0" eaLnBrk="1" latinLnBrk="0" hangingPunct="1">
        <a:defRPr sz="779" kern="1200">
          <a:solidFill>
            <a:schemeClr val="tx1"/>
          </a:solidFill>
          <a:latin typeface="+mn-lt"/>
          <a:ea typeface="+mn-ea"/>
          <a:cs typeface="+mn-cs"/>
        </a:defRPr>
      </a:lvl3pPr>
      <a:lvl4pPr marL="593903" algn="l" defTabSz="395935" rtl="0" eaLnBrk="1" latinLnBrk="0" hangingPunct="1">
        <a:defRPr sz="779" kern="1200">
          <a:solidFill>
            <a:schemeClr val="tx1"/>
          </a:solidFill>
          <a:latin typeface="+mn-lt"/>
          <a:ea typeface="+mn-ea"/>
          <a:cs typeface="+mn-cs"/>
        </a:defRPr>
      </a:lvl4pPr>
      <a:lvl5pPr marL="791870" algn="l" defTabSz="395935" rtl="0" eaLnBrk="1" latinLnBrk="0" hangingPunct="1">
        <a:defRPr sz="779" kern="1200">
          <a:solidFill>
            <a:schemeClr val="tx1"/>
          </a:solidFill>
          <a:latin typeface="+mn-lt"/>
          <a:ea typeface="+mn-ea"/>
          <a:cs typeface="+mn-cs"/>
        </a:defRPr>
      </a:lvl5pPr>
      <a:lvl6pPr marL="989838" algn="l" defTabSz="395935" rtl="0" eaLnBrk="1" latinLnBrk="0" hangingPunct="1">
        <a:defRPr sz="779" kern="1200">
          <a:solidFill>
            <a:schemeClr val="tx1"/>
          </a:solidFill>
          <a:latin typeface="+mn-lt"/>
          <a:ea typeface="+mn-ea"/>
          <a:cs typeface="+mn-cs"/>
        </a:defRPr>
      </a:lvl6pPr>
      <a:lvl7pPr marL="1187806" algn="l" defTabSz="395935" rtl="0" eaLnBrk="1" latinLnBrk="0" hangingPunct="1">
        <a:defRPr sz="779" kern="1200">
          <a:solidFill>
            <a:schemeClr val="tx1"/>
          </a:solidFill>
          <a:latin typeface="+mn-lt"/>
          <a:ea typeface="+mn-ea"/>
          <a:cs typeface="+mn-cs"/>
        </a:defRPr>
      </a:lvl7pPr>
      <a:lvl8pPr marL="1385773" algn="l" defTabSz="395935" rtl="0" eaLnBrk="1" latinLnBrk="0" hangingPunct="1">
        <a:defRPr sz="779" kern="1200">
          <a:solidFill>
            <a:schemeClr val="tx1"/>
          </a:solidFill>
          <a:latin typeface="+mn-lt"/>
          <a:ea typeface="+mn-ea"/>
          <a:cs typeface="+mn-cs"/>
        </a:defRPr>
      </a:lvl8pPr>
      <a:lvl9pPr marL="1583741" algn="l" defTabSz="395935" rtl="0" eaLnBrk="1" latinLnBrk="0" hangingPunct="1">
        <a:defRPr sz="7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computer&#10;&#10;Description automatically generated">
            <a:extLst>
              <a:ext uri="{FF2B5EF4-FFF2-40B4-BE49-F238E27FC236}">
                <a16:creationId xmlns:a16="http://schemas.microsoft.com/office/drawing/2014/main" id="{0EF55FFE-BF3F-2A4D-A752-EA0DB1E3D9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10" r="2962" b="2"/>
          <a:stretch/>
        </p:blipFill>
        <p:spPr>
          <a:xfrm>
            <a:off x="0" y="10"/>
            <a:ext cx="3959225" cy="3060690"/>
          </a:xfrm>
          <a:prstGeom prst="rect">
            <a:avLst/>
          </a:prstGeom>
        </p:spPr>
      </p:pic>
      <p:pic>
        <p:nvPicPr>
          <p:cNvPr id="14" name="image1.png">
            <a:extLst>
              <a:ext uri="{FF2B5EF4-FFF2-40B4-BE49-F238E27FC236}">
                <a16:creationId xmlns:a16="http://schemas.microsoft.com/office/drawing/2014/main" id="{7B0BFFF5-72EA-EF40-B1C7-3985564C39B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20478" y="-7240"/>
            <a:ext cx="3979703" cy="3075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6E37CB-2804-1E07-F27F-4BC10ED049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334" y="10896"/>
            <a:ext cx="3939489" cy="3057054"/>
          </a:xfrm>
          <a:prstGeom prst="rect">
            <a:avLst/>
          </a:prstGeom>
        </p:spPr>
      </p:pic>
      <p:pic>
        <p:nvPicPr>
          <p:cNvPr id="17" name="Picture 16" descr="A picture containing text, picture frame, screenshot&#10;&#10;Description automatically generated">
            <a:extLst>
              <a:ext uri="{FF2B5EF4-FFF2-40B4-BE49-F238E27FC236}">
                <a16:creationId xmlns:a16="http://schemas.microsoft.com/office/drawing/2014/main" id="{AD745C08-23A0-EFF8-01AD-DF5413910A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479" y="17504"/>
            <a:ext cx="3979703" cy="3075189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A9F26E0-D551-CE49-9980-17CD440EF115}"/>
              </a:ext>
            </a:extLst>
          </p:cNvPr>
          <p:cNvCxnSpPr/>
          <p:nvPr/>
        </p:nvCxnSpPr>
        <p:spPr>
          <a:xfrm>
            <a:off x="914400" y="1530350"/>
            <a:ext cx="21991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80A4E67-3D19-BC45-A805-4527F9D67EB3}"/>
              </a:ext>
            </a:extLst>
          </p:cNvPr>
          <p:cNvSpPr txBox="1"/>
          <p:nvPr/>
        </p:nvSpPr>
        <p:spPr>
          <a:xfrm>
            <a:off x="221741" y="1559343"/>
            <a:ext cx="3547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Nixie One" panose="02000503080000020004" pitchFamily="2" charset="0"/>
              </a:rPr>
              <a:t>successfully completed the 2022 Half Marathon </a:t>
            </a:r>
          </a:p>
          <a:p>
            <a:pPr algn="ctr"/>
            <a:r>
              <a:rPr lang="en-US" sz="1000" dirty="0">
                <a:latin typeface="Nixie One" panose="02000503080000020004" pitchFamily="2" charset="0"/>
              </a:rPr>
              <a:t>and wrote 12 Poems in 12 Hours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06C9AC-DC39-EB45-9AE2-AB4C113DB728}"/>
              </a:ext>
            </a:extLst>
          </p:cNvPr>
          <p:cNvSpPr txBox="1"/>
          <p:nvPr/>
        </p:nvSpPr>
        <p:spPr>
          <a:xfrm>
            <a:off x="396373" y="2066626"/>
            <a:ext cx="1385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latin typeface="Cedarville Cursive" panose="02000000000000000000" pitchFamily="2" charset="0"/>
              </a:rPr>
              <a:t>Caitlin </a:t>
            </a:r>
            <a:r>
              <a:rPr lang="en-US" u="sng" dirty="0" err="1">
                <a:latin typeface="Cedarville Cursive" panose="02000000000000000000" pitchFamily="2" charset="0"/>
              </a:rPr>
              <a:t>Jans</a:t>
            </a:r>
            <a:endParaRPr lang="en-US" u="sng" dirty="0">
              <a:latin typeface="Cedarville Cursive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8A2B24-4D5B-2249-AB05-DB4811C55427}"/>
              </a:ext>
            </a:extLst>
          </p:cNvPr>
          <p:cNvSpPr txBox="1"/>
          <p:nvPr/>
        </p:nvSpPr>
        <p:spPr>
          <a:xfrm>
            <a:off x="105091" y="436076"/>
            <a:ext cx="3749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Nixie One" panose="02000503080000020004" pitchFamily="2" charset="0"/>
              </a:rPr>
              <a:t>The Poetry Half Marathon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E4D93C-4EB3-8A44-A4AE-0BE5D9FACD85}"/>
              </a:ext>
            </a:extLst>
          </p:cNvPr>
          <p:cNvSpPr txBox="1"/>
          <p:nvPr/>
        </p:nvSpPr>
        <p:spPr>
          <a:xfrm>
            <a:off x="105091" y="827738"/>
            <a:ext cx="3749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La Belle Aurore" panose="02000000000000000000" pitchFamily="2" charset="0"/>
              </a:rPr>
              <a:t>Certificate Of Completion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943B95-34E5-AC49-A52C-F4D1145D167D}"/>
              </a:ext>
            </a:extLst>
          </p:cNvPr>
          <p:cNvSpPr txBox="1"/>
          <p:nvPr/>
        </p:nvSpPr>
        <p:spPr>
          <a:xfrm>
            <a:off x="1813759" y="2025178"/>
            <a:ext cx="15582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La Belle Aurore" panose="02000000000000000000" pitchFamily="2" charset="0"/>
              </a:rPr>
              <a:t>Certificate Issued by</a:t>
            </a:r>
          </a:p>
          <a:p>
            <a:pPr algn="ctr"/>
            <a:r>
              <a:rPr lang="en-US" sz="1100" dirty="0">
                <a:latin typeface="La Belle Aurore" panose="02000000000000000000" pitchFamily="2" charset="0"/>
              </a:rPr>
              <a:t>The Poetry Marathon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20316B-2D16-514B-B8DA-3A907D4686DA}"/>
              </a:ext>
            </a:extLst>
          </p:cNvPr>
          <p:cNvSpPr/>
          <p:nvPr/>
        </p:nvSpPr>
        <p:spPr>
          <a:xfrm>
            <a:off x="446066" y="2374618"/>
            <a:ext cx="1285929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>
                <a:latin typeface="Nixie One" panose="02000503080000020004" pitchFamily="2" charset="0"/>
              </a:rPr>
              <a:t>Co-Founder of the Marathon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799028-FCB7-0C4C-B5D9-0A8923DBA257}"/>
              </a:ext>
            </a:extLst>
          </p:cNvPr>
          <p:cNvSpPr txBox="1"/>
          <p:nvPr/>
        </p:nvSpPr>
        <p:spPr>
          <a:xfrm>
            <a:off x="117262" y="1004073"/>
            <a:ext cx="37934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Nixie One" panose="02000503080000020004" pitchFamily="2" charset="0"/>
              </a:rPr>
              <a:t>This certifies that</a:t>
            </a:r>
          </a:p>
          <a:p>
            <a:pPr algn="ctr"/>
            <a:endParaRPr lang="en-US" sz="900" dirty="0">
              <a:latin typeface="Nixie One" panose="02000503080000020004" pitchFamily="2" charset="0"/>
            </a:endParaRPr>
          </a:p>
          <a:p>
            <a:pPr algn="ctr"/>
            <a:endParaRPr lang="en-CA" dirty="0"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4E7ADE-C6E8-0446-A7DB-380B737AF476}"/>
              </a:ext>
            </a:extLst>
          </p:cNvPr>
          <p:cNvSpPr txBox="1"/>
          <p:nvPr/>
        </p:nvSpPr>
        <p:spPr>
          <a:xfrm>
            <a:off x="2068755" y="2382872"/>
            <a:ext cx="13193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Nixie One" panose="02000503080000020004" pitchFamily="2" charset="0"/>
              </a:rPr>
              <a:t>June, 26</a:t>
            </a:r>
            <a:r>
              <a:rPr lang="en-US" sz="800" baseline="30000" dirty="0">
                <a:latin typeface="Nixie One" panose="02000503080000020004" pitchFamily="2" charset="0"/>
              </a:rPr>
              <a:t>th</a:t>
            </a:r>
            <a:r>
              <a:rPr lang="en-US" sz="800" dirty="0">
                <a:latin typeface="Nixie One" panose="02000503080000020004" pitchFamily="2" charset="0"/>
              </a:rPr>
              <a:t>, 2022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725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40</Words>
  <Application>Microsoft Macintosh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Apple Chancery</vt:lpstr>
      <vt:lpstr>Arial</vt:lpstr>
      <vt:lpstr>Calibri</vt:lpstr>
      <vt:lpstr>Calibri Light</vt:lpstr>
      <vt:lpstr>Cedarville Cursive</vt:lpstr>
      <vt:lpstr>La Belle Aurore</vt:lpstr>
      <vt:lpstr>Nixie One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Caitlin Jans</dc:creator>
  <cp:lastModifiedBy>Caitlin Jans</cp:lastModifiedBy>
  <cp:revision>1</cp:revision>
  <dcterms:created xsi:type="dcterms:W3CDTF">2022-06-24T23:54:22Z</dcterms:created>
  <dcterms:modified xsi:type="dcterms:W3CDTF">2022-06-24T23:58:29Z</dcterms:modified>
</cp:coreProperties>
</file>