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229600" cy="5486400"/>
  <p:notesSz cx="6858000" cy="9144000"/>
  <p:defaultTextStyle>
    <a:defPPr>
      <a:defRPr lang="en-US"/>
    </a:defPPr>
    <a:lvl1pPr marL="0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1pPr>
    <a:lvl2pPr marL="329184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2pPr>
    <a:lvl3pPr marL="658368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3pPr>
    <a:lvl4pPr marL="987552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4pPr>
    <a:lvl5pPr marL="1316736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5pPr>
    <a:lvl6pPr marL="1645920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6pPr>
    <a:lvl7pPr marL="1975104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7pPr>
    <a:lvl8pPr marL="2304288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8pPr>
    <a:lvl9pPr marL="2633472" algn="l" defTabSz="658368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58" d="100"/>
          <a:sy n="158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897890"/>
            <a:ext cx="6995160" cy="191008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881630"/>
            <a:ext cx="6172200" cy="1324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292100"/>
            <a:ext cx="1774508" cy="46494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292100"/>
            <a:ext cx="5220653" cy="46494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367791"/>
            <a:ext cx="7098030" cy="228219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3671571"/>
            <a:ext cx="7098030" cy="1200150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460500"/>
            <a:ext cx="3497580" cy="34810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460500"/>
            <a:ext cx="3497580" cy="34810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292101"/>
            <a:ext cx="7098030" cy="106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1344930"/>
            <a:ext cx="3481506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2004060"/>
            <a:ext cx="3481506" cy="294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344930"/>
            <a:ext cx="3498652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2004060"/>
            <a:ext cx="3498652" cy="294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65760"/>
            <a:ext cx="2654260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789941"/>
            <a:ext cx="4166235" cy="38989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645920"/>
            <a:ext cx="2654260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65760"/>
            <a:ext cx="2654260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789941"/>
            <a:ext cx="4166235" cy="38989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645920"/>
            <a:ext cx="2654260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292101"/>
            <a:ext cx="709803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460500"/>
            <a:ext cx="709803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5085081"/>
            <a:ext cx="18516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8285-BE74-584F-8ACA-5F4085FB203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5085081"/>
            <a:ext cx="277749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5085081"/>
            <a:ext cx="18516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780F-8324-924E-B058-0E309772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order semi deco gold: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71600" y="-1371599"/>
            <a:ext cx="5486401" cy="822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mage result for wax 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559" y="3294569"/>
            <a:ext cx="2329164" cy="154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645707"/>
            <a:ext cx="697801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Nixie One"/>
                <a:cs typeface="Nixie One"/>
              </a:rPr>
              <a:t>The Poetry Marathon</a:t>
            </a:r>
          </a:p>
          <a:p>
            <a:pPr algn="ctr"/>
            <a:r>
              <a:rPr lang="en-US" sz="2400" dirty="0">
                <a:latin typeface="La Belle Aurore"/>
                <a:cs typeface="La Belle Aurore"/>
              </a:rPr>
              <a:t>Certificate of Completion</a:t>
            </a:r>
          </a:p>
          <a:p>
            <a:pPr algn="ctr"/>
            <a:endParaRPr lang="en-US" sz="1000" dirty="0">
              <a:latin typeface="Nixie One"/>
              <a:cs typeface="Nixie One"/>
            </a:endParaRPr>
          </a:p>
          <a:p>
            <a:pPr algn="ctr">
              <a:lnSpc>
                <a:spcPct val="50000"/>
              </a:lnSpc>
            </a:pPr>
            <a:r>
              <a:rPr lang="en-US" sz="1400" dirty="0">
                <a:latin typeface="Nixie One"/>
                <a:cs typeface="Nixie One"/>
              </a:rPr>
              <a:t>This certifies that </a:t>
            </a:r>
          </a:p>
          <a:p>
            <a:pPr algn="ctr">
              <a:lnSpc>
                <a:spcPct val="50000"/>
              </a:lnSpc>
            </a:pPr>
            <a:endParaRPr lang="en-US" sz="4000" dirty="0" smtClean="0">
              <a:latin typeface="Great Vibes" charset="0"/>
              <a:ea typeface="Great Vibes" charset="0"/>
              <a:cs typeface="Great Vibes" charset="0"/>
            </a:endParaRPr>
          </a:p>
          <a:p>
            <a:pPr algn="ctr">
              <a:lnSpc>
                <a:spcPct val="50000"/>
              </a:lnSpc>
            </a:pPr>
            <a:r>
              <a:rPr lang="en-US" sz="4000" smtClean="0">
                <a:latin typeface="Great Vibes" charset="0"/>
                <a:ea typeface="Great Vibes" charset="0"/>
                <a:cs typeface="Great Vibes" charset="0"/>
              </a:rPr>
              <a:t>Your Name Here</a:t>
            </a:r>
            <a:endParaRPr lang="en-US" sz="4000" dirty="0" smtClean="0">
              <a:latin typeface="Great Vibes" charset="0"/>
              <a:ea typeface="Great Vibes" charset="0"/>
              <a:cs typeface="Great Vibes" charset="0"/>
            </a:endParaRPr>
          </a:p>
          <a:p>
            <a:pPr algn="ctr">
              <a:lnSpc>
                <a:spcPct val="50000"/>
              </a:lnSpc>
            </a:pPr>
            <a:endParaRPr lang="en-US" sz="1400" dirty="0">
              <a:latin typeface="La Belle Aurore" charset="0"/>
              <a:ea typeface="La Belle Aurore" charset="0"/>
              <a:cs typeface="La Belle Aurore" charset="0"/>
            </a:endParaRPr>
          </a:p>
          <a:p>
            <a:pPr algn="ctr"/>
            <a:r>
              <a:rPr lang="en-US" sz="1800" dirty="0">
                <a:latin typeface="Nixie One"/>
                <a:cs typeface="Nixie One"/>
              </a:rPr>
              <a:t>successfully completed the </a:t>
            </a:r>
            <a:r>
              <a:rPr lang="en-US" sz="1800" dirty="0" smtClean="0">
                <a:latin typeface="Nixie One"/>
                <a:cs typeface="Nixie One"/>
              </a:rPr>
              <a:t>2017 </a:t>
            </a:r>
            <a:r>
              <a:rPr lang="en-US" sz="1800" dirty="0">
                <a:latin typeface="Nixie One"/>
                <a:cs typeface="Nixie One"/>
              </a:rPr>
              <a:t>Poetry Marathon </a:t>
            </a:r>
            <a:endParaRPr lang="en-US" sz="1800" dirty="0" smtClean="0">
              <a:latin typeface="Nixie One"/>
              <a:cs typeface="Nixie One"/>
            </a:endParaRPr>
          </a:p>
          <a:p>
            <a:pPr algn="ctr"/>
            <a:r>
              <a:rPr lang="en-US" sz="1800" dirty="0" smtClean="0">
                <a:latin typeface="Nixie One"/>
                <a:cs typeface="Nixie One"/>
              </a:rPr>
              <a:t>and </a:t>
            </a:r>
            <a:r>
              <a:rPr lang="en-US" sz="1800" dirty="0">
                <a:latin typeface="Nixie One"/>
                <a:cs typeface="Nixie One"/>
              </a:rPr>
              <a:t>wrote 24 Poems in 24 Hours. </a:t>
            </a:r>
          </a:p>
          <a:p>
            <a:pPr algn="ctr"/>
            <a:endParaRPr lang="en-US" sz="1800" dirty="0">
              <a:latin typeface="Nixie One"/>
              <a:cs typeface="Nixie On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5633" y="3646191"/>
            <a:ext cx="41148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800" dirty="0">
                <a:latin typeface="La Belle Aurore"/>
                <a:cs typeface="La Belle Aurore"/>
              </a:rPr>
              <a:t>Certificate issued by </a:t>
            </a:r>
          </a:p>
          <a:p>
            <a:pPr algn="ctr"/>
            <a:r>
              <a:rPr lang="en-US" sz="1800" dirty="0" smtClean="0">
                <a:latin typeface="La Belle Aurore"/>
                <a:cs typeface="La Belle Aurore"/>
              </a:rPr>
              <a:t>The </a:t>
            </a:r>
            <a:r>
              <a:rPr lang="en-US" sz="1800" dirty="0">
                <a:latin typeface="La Belle Aurore"/>
                <a:cs typeface="La Belle Aurore"/>
              </a:rPr>
              <a:t>Poetry </a:t>
            </a:r>
            <a:r>
              <a:rPr lang="en-US" sz="1800" dirty="0" smtClean="0">
                <a:latin typeface="La Belle Aurore"/>
                <a:cs typeface="La Belle Aurore"/>
              </a:rPr>
              <a:t>Marathon</a:t>
            </a:r>
          </a:p>
          <a:p>
            <a:pPr algn="ctr"/>
            <a:endParaRPr lang="en-US" sz="800" dirty="0">
              <a:latin typeface="La Belle Aurore"/>
              <a:cs typeface="La Belle Aurore"/>
            </a:endParaRPr>
          </a:p>
          <a:p>
            <a:pPr algn="ctr"/>
            <a:r>
              <a:rPr lang="en-US" sz="1200" dirty="0" smtClean="0">
                <a:latin typeface="Nixie One" charset="0"/>
                <a:ea typeface="Nixie One" charset="0"/>
                <a:cs typeface="Nixie One" charset="0"/>
              </a:rPr>
              <a:t>August 2017</a:t>
            </a:r>
            <a:endParaRPr lang="en-US" sz="1200" dirty="0">
              <a:latin typeface="Nixie One" charset="0"/>
              <a:ea typeface="Nixie One" charset="0"/>
              <a:cs typeface="Nixie On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5136" y="3666861"/>
            <a:ext cx="2359941" cy="845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latin typeface="La Belle Aurore" charset="0"/>
                <a:ea typeface="La Belle Aurore" charset="0"/>
                <a:cs typeface="La Belle Aurore" charset="0"/>
              </a:rPr>
              <a:t>Caitlin Jans</a:t>
            </a:r>
          </a:p>
          <a:p>
            <a:r>
              <a:rPr lang="en-US" dirty="0" smtClean="0">
                <a:latin typeface="Nixie One" charset="0"/>
                <a:ea typeface="Nixie One" charset="0"/>
                <a:cs typeface="Nixie One" charset="0"/>
              </a:rPr>
              <a:t>Co-founder</a:t>
            </a:r>
            <a:endParaRPr lang="en-US" dirty="0">
              <a:latin typeface="Nixie One" charset="0"/>
              <a:ea typeface="Nixie One" charset="0"/>
              <a:cs typeface="Nixie One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643063" y="2528888"/>
            <a:ext cx="4977370" cy="42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01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37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Great Vibes</vt:lpstr>
      <vt:lpstr>La Belle Aurore</vt:lpstr>
      <vt:lpstr>Nixie One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J</dc:creator>
  <cp:lastModifiedBy>Jacob J</cp:lastModifiedBy>
  <cp:revision>2</cp:revision>
  <cp:lastPrinted>2017-08-03T18:11:52Z</cp:lastPrinted>
  <dcterms:created xsi:type="dcterms:W3CDTF">2017-08-03T18:11:00Z</dcterms:created>
  <dcterms:modified xsi:type="dcterms:W3CDTF">2017-08-03T18:12:43Z</dcterms:modified>
</cp:coreProperties>
</file>